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801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23 </a:t>
            </a:r>
            <a:r>
              <a:rPr lang="en-US" dirty="0" smtClean="0">
                <a:solidFill>
                  <a:srgbClr val="0070C0"/>
                </a:solidFill>
              </a:rPr>
              <a:t>de mayo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0574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78: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err="1" smtClean="0"/>
              <a:t>Casi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be watching </a:t>
            </a:r>
            <a:r>
              <a:rPr lang="en-US" sz="2800" dirty="0" smtClean="0"/>
              <a:t>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</a:t>
            </a:r>
            <a:r>
              <a:rPr lang="en-US" sz="2800" dirty="0" smtClean="0"/>
              <a:t>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78:</a:t>
            </a:r>
            <a:r>
              <a:rPr lang="en-US" sz="2800" dirty="0" smtClean="0"/>
              <a:t> </a:t>
            </a:r>
            <a:r>
              <a:rPr lang="en-US" sz="2800" dirty="0" smtClean="0"/>
              <a:t>Complete p.1-9 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</a:t>
            </a:r>
            <a:r>
              <a:rPr lang="en-US" sz="2800" dirty="0" smtClean="0"/>
              <a:t>e.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****I WILL BE CHECKING ACTIVE NOTES AND PACKET ON TUESDAY; AS WELL AS COLLECTING THE JUNE “10 REGENTS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COPY THIS PAGE INTO YOUR NOTEBOOKS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79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23 de mayo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14</cp:revision>
  <cp:lastPrinted>2014-05-20T18:30:24Z</cp:lastPrinted>
  <dcterms:created xsi:type="dcterms:W3CDTF">2014-05-12T21:03:23Z</dcterms:created>
  <dcterms:modified xsi:type="dcterms:W3CDTF">2014-05-22T20:30:05Z</dcterms:modified>
</cp:coreProperties>
</file>